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</p:sldIdLst>
  <p:sldSz cx="7559675" cy="1069181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umi" initials="A" lastIdx="1" clrIdx="0">
    <p:extLst>
      <p:ext uri="{19B8F6BF-5375-455C-9EA6-DF929625EA0E}">
        <p15:presenceInfo xmlns:p15="http://schemas.microsoft.com/office/powerpoint/2012/main" userId="Alum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892"/>
    <a:srgbClr val="E24C4C"/>
    <a:srgbClr val="FEC7B3"/>
    <a:srgbClr val="F8CBAD"/>
    <a:srgbClr val="FEE780"/>
    <a:srgbClr val="EAF6EA"/>
    <a:srgbClr val="D5EDD5"/>
    <a:srgbClr val="280000"/>
    <a:srgbClr val="A01017"/>
    <a:srgbClr val="526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6159" autoAdjust="0"/>
  </p:normalViewPr>
  <p:slideViewPr>
    <p:cSldViewPr snapToGrid="0">
      <p:cViewPr>
        <p:scale>
          <a:sx n="80" d="100"/>
          <a:sy n="80" d="100"/>
        </p:scale>
        <p:origin x="2074" y="-744"/>
      </p:cViewPr>
      <p:guideLst>
        <p:guide orient="horz" pos="3367"/>
        <p:guide pos="2381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26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FAFA2BA-8888-4FB7-8F2A-AE30D6E01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0987" y="8988046"/>
            <a:ext cx="4912686" cy="152044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E5A82C1-4E48-4BB8-8C8F-56E13D3440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"/>
            <a:ext cx="7559675" cy="106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5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0AB0E72-6ACF-4505-8CC5-F877B3B79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"/>
            <a:ext cx="7559675" cy="1067994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AA5CD26-E3A5-4017-94F5-8060AE457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83" y="9372461"/>
            <a:ext cx="1130159" cy="115555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6D398EF-87C9-47AC-8FE1-E716AA996A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136" y="153175"/>
            <a:ext cx="1130159" cy="11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9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" y="5347"/>
            <a:ext cx="7559695" cy="106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72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15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53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0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55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54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81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0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20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0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5124190-00A4-420A-9008-B93EBE5C51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634" y="9002111"/>
            <a:ext cx="4912686" cy="152044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8C6A294-3FFB-4D1B-B05B-E71DF6EA71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"/>
            <a:ext cx="7559675" cy="106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0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8C6A294-3FFB-4D1B-B05B-E71DF6EA71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"/>
            <a:ext cx="7559675" cy="106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0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7EF1C29-BD72-4825-A65C-6CE46F48C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"/>
            <a:ext cx="7559675" cy="106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9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F08AA6A-1735-4569-A560-0B2F78FCC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59674" cy="106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16A0-764A-4ED2-BFD7-5F53DB45E39A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7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0" r:id="rId7"/>
    <p:sldLayoutId id="2147483687" r:id="rId8"/>
    <p:sldLayoutId id="2147483688" r:id="rId9"/>
    <p:sldLayoutId id="2147483689" r:id="rId10"/>
    <p:sldLayoutId id="2147483685" r:id="rId11"/>
    <p:sldLayoutId id="2147483684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47319E85-CDF8-4C4D-9138-2CF83C470545}"/>
              </a:ext>
            </a:extLst>
          </p:cNvPr>
          <p:cNvGrpSpPr/>
          <p:nvPr/>
        </p:nvGrpSpPr>
        <p:grpSpPr>
          <a:xfrm>
            <a:off x="5367091" y="808527"/>
            <a:ext cx="1347871" cy="1283848"/>
            <a:chOff x="4851534" y="795880"/>
            <a:chExt cx="1933094" cy="1841272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135" y="795882"/>
              <a:ext cx="787302" cy="1841270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34" y="795883"/>
              <a:ext cx="696139" cy="1313682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94"/>
            <a:stretch/>
          </p:blipFill>
          <p:spPr>
            <a:xfrm>
              <a:off x="6099715" y="795880"/>
              <a:ext cx="684913" cy="1313685"/>
            </a:xfrm>
            <a:prstGeom prst="rect">
              <a:avLst/>
            </a:prstGeom>
          </p:spPr>
        </p:pic>
      </p:grpSp>
      <p:sp>
        <p:nvSpPr>
          <p:cNvPr id="18" name="標題 1">
            <a:extLst>
              <a:ext uri="{FF2B5EF4-FFF2-40B4-BE49-F238E27FC236}">
                <a16:creationId xmlns:a16="http://schemas.microsoft.com/office/drawing/2014/main" id="{6075F58B-F56C-4479-9CA1-16C081E9F9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9551" y="1623700"/>
            <a:ext cx="6797151" cy="2684672"/>
          </a:xfrm>
        </p:spPr>
        <p:txBody>
          <a:bodyPr>
            <a:normAutofit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</a:pP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賀</a:t>
            </a:r>
            <a:r>
              <a:rPr lang="zh-TW" altLang="en-US" sz="29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本校田徑隊參加臺北市</a:t>
            </a:r>
            <a:r>
              <a:rPr lang="en-US" altLang="zh-TW" sz="29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9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9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9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9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秋</a:t>
            </a:r>
            <a:r>
              <a:rPr lang="zh-TW" altLang="en-US" sz="29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季盃全國田徑賽</a:t>
            </a:r>
            <a:r>
              <a:rPr lang="zh-TW" altLang="en-US" sz="2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zh-TW" altLang="en-US" sz="2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佳績</a:t>
            </a:r>
            <a:r>
              <a:rPr lang="zh-TW" altLang="en-US" sz="2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br>
              <a:rPr lang="zh-TW" altLang="en-US" sz="2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3C13DE5F-4457-4358-BAAC-79AFEDA5ACFC}"/>
              </a:ext>
            </a:extLst>
          </p:cNvPr>
          <p:cNvSpPr txBox="1">
            <a:spLocks/>
          </p:cNvSpPr>
          <p:nvPr/>
        </p:nvSpPr>
        <p:spPr>
          <a:xfrm>
            <a:off x="764822" y="2966036"/>
            <a:ext cx="6335230" cy="6652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en-US" altLang="zh-TW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北市國小女子組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信班  馮熙妍  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鉛球         第一名  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年信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  馮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熙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妍   壘球擲遠         第三名 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  童品蜜   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壘球擲遠         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第五名 </a:t>
            </a: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年義班  鄭絜心      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         第四名  </a:t>
            </a: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年愛班  劉如真           跳遠         第五名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defTabSz="457200">
              <a:lnSpc>
                <a:spcPts val="2200"/>
              </a:lnSpc>
              <a:spcBef>
                <a:spcPts val="0"/>
              </a:spcBef>
              <a:buNone/>
            </a:pPr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北市</a:t>
            </a: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 marL="0" lvl="0" indent="0" defTabSz="457200">
              <a:lnSpc>
                <a:spcPts val="2200"/>
              </a:lnSpc>
              <a:spcBef>
                <a:spcPts val="0"/>
              </a:spcBef>
              <a:buNone/>
            </a:pPr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年仁班  張恩齊     </a:t>
            </a:r>
            <a:r>
              <a:rPr lang="en-US" altLang="zh-TW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年愛班  張靖承        跳高    第五名  </a:t>
            </a:r>
            <a:endParaRPr lang="en-US" altLang="zh-TW" sz="1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年信班  </a:t>
            </a: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葉品辰           </a:t>
            </a:r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鉛球         </a:t>
            </a: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第六名  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6</a:t>
            </a:r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年信班  葉品辰           鉛球         </a:t>
            </a: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defTabSz="457200">
              <a:lnSpc>
                <a:spcPts val="2200"/>
              </a:lnSpc>
              <a:spcBef>
                <a:spcPts val="0"/>
              </a:spcBef>
              <a:buNone/>
            </a:pP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年愛班  黃耀立      </a:t>
            </a:r>
            <a:r>
              <a:rPr lang="en-US" altLang="zh-TW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         </a:t>
            </a:r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第七名</a:t>
            </a:r>
            <a:endParaRPr lang="en-US" altLang="zh-TW" sz="1800" b="1" dirty="0">
              <a:solidFill>
                <a:srgbClr val="1818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US" altLang="zh-TW" sz="1800" b="1" dirty="0" smtClean="0">
              <a:solidFill>
                <a:srgbClr val="1818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2000" b="1" dirty="0">
              <a:solidFill>
                <a:srgbClr val="1818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2000" b="1" dirty="0" smtClean="0">
              <a:solidFill>
                <a:srgbClr val="1818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2000" b="1" dirty="0">
              <a:solidFill>
                <a:srgbClr val="1818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2000" b="1" dirty="0" smtClean="0">
              <a:solidFill>
                <a:srgbClr val="1818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2000" b="1" dirty="0">
              <a:solidFill>
                <a:srgbClr val="1818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b="1" dirty="0" smtClean="0">
              <a:solidFill>
                <a:srgbClr val="1818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b="1" dirty="0">
              <a:solidFill>
                <a:srgbClr val="1818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b="1" dirty="0" smtClean="0">
              <a:solidFill>
                <a:srgbClr val="1818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b="1" dirty="0">
              <a:solidFill>
                <a:srgbClr val="1818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">
              <a:lnSpc>
                <a:spcPts val="2200"/>
              </a:lnSpc>
              <a:spcBef>
                <a:spcPts val="0"/>
              </a:spcBef>
              <a:buNone/>
            </a:pPr>
            <a:r>
              <a:rPr lang="zh-TW" altLang="en-US" sz="20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 </a:t>
            </a:r>
            <a:r>
              <a:rPr lang="zh-TW" altLang="en-US" sz="20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 指 導 教 練 </a:t>
            </a:r>
            <a:r>
              <a:rPr lang="en-US" altLang="zh-TW" sz="20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邱建興   廖學仕老師</a:t>
            </a:r>
            <a:endParaRPr lang="en-US" altLang="zh-TW" sz="2000" b="1" dirty="0">
              <a:solidFill>
                <a:srgbClr val="1818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defTabSz="457200">
              <a:lnSpc>
                <a:spcPts val="2200"/>
              </a:lnSpc>
              <a:spcBef>
                <a:spcPts val="0"/>
              </a:spcBef>
              <a:buNone/>
            </a:pPr>
            <a:endParaRPr lang="en-US" altLang="zh-TW" sz="2000" b="1" dirty="0" smtClean="0">
              <a:solidFill>
                <a:srgbClr val="1818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230" y="7389297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00" y="6356332"/>
            <a:ext cx="2956608" cy="153526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24" y="8024558"/>
            <a:ext cx="2732676" cy="180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16" y="7891593"/>
            <a:ext cx="1620914" cy="216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6529" y="6363769"/>
            <a:ext cx="3428701" cy="146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65597</TotalTime>
  <Words>154</Words>
  <Application>Microsoft Office PowerPoint</Application>
  <PresentationFormat>自訂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Calibri Light</vt:lpstr>
      <vt:lpstr>Office 佈景主題</vt:lpstr>
      <vt:lpstr> 賀本校田徑隊參加臺北市113年 秋季盃全國田徑賽創佳績！   </vt:lpstr>
    </vt:vector>
  </TitlesOfParts>
  <Company>再興小學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陳怡廷</dc:creator>
  <cp:lastModifiedBy>李信興</cp:lastModifiedBy>
  <cp:revision>157</cp:revision>
  <cp:lastPrinted>2023-12-20T01:27:56Z</cp:lastPrinted>
  <dcterms:created xsi:type="dcterms:W3CDTF">2023-01-04T00:05:22Z</dcterms:created>
  <dcterms:modified xsi:type="dcterms:W3CDTF">2024-09-23T07:38:33Z</dcterms:modified>
</cp:coreProperties>
</file>